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1" r:id="rId2"/>
    <p:sldId id="262" r:id="rId3"/>
    <p:sldId id="263" r:id="rId4"/>
    <p:sldId id="264" r:id="rId5"/>
  </p:sldIdLst>
  <p:sldSz cx="43200638" cy="270002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4173"/>
    <a:srgbClr val="E62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16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A6620-CFB4-45A3-BC67-96EFBE807F47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20975" y="857250"/>
            <a:ext cx="37020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8D9D0-6C50-4C1F-BD8E-DDB2B6CA39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61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Social Media Card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8D9D0-6C50-4C1F-BD8E-DDB2B6CA39E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035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Social Media Card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8D9D0-6C50-4C1F-BD8E-DDB2B6CA39E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248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Social Media Card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8D9D0-6C50-4C1F-BD8E-DDB2B6CA39E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36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Social Media Card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A8D9D0-6C50-4C1F-BD8E-DDB2B6CA39E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412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80" y="4418785"/>
            <a:ext cx="32400479" cy="9400070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4181357"/>
            <a:ext cx="32400479" cy="6518796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24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51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6" y="1437511"/>
            <a:ext cx="9315138" cy="22881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4" y="1437511"/>
            <a:ext cx="27405405" cy="228814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34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05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4" y="6731304"/>
            <a:ext cx="37260550" cy="11231331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4" y="18068888"/>
            <a:ext cx="37260550" cy="5906292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82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93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7187553"/>
            <a:ext cx="18360271" cy="17131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7187553"/>
            <a:ext cx="18360271" cy="17131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7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437512"/>
            <a:ext cx="37260550" cy="521879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3" y="6618801"/>
            <a:ext cx="18275893" cy="3243772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3" y="9862573"/>
            <a:ext cx="18275893" cy="14506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3" y="6618801"/>
            <a:ext cx="18365898" cy="3243772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3" y="9862573"/>
            <a:ext cx="18365898" cy="14506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46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16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80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800013"/>
            <a:ext cx="13933329" cy="6300047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3887531"/>
            <a:ext cx="21870323" cy="19187642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8100060"/>
            <a:ext cx="13933329" cy="15006363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6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800013"/>
            <a:ext cx="13933329" cy="6300047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3887531"/>
            <a:ext cx="21870323" cy="19187642"/>
          </a:xfrm>
        </p:spPr>
        <p:txBody>
          <a:bodyPr anchor="t"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8100060"/>
            <a:ext cx="13933329" cy="15006363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50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437512"/>
            <a:ext cx="37260550" cy="5218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7187553"/>
            <a:ext cx="37260550" cy="17131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25025187"/>
            <a:ext cx="9720144" cy="14375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895B7A-AB2A-4F1E-A65E-3A150917AD4F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25025187"/>
            <a:ext cx="14580215" cy="14375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25025187"/>
            <a:ext cx="9720144" cy="14375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D3B384-A5AF-4EF2-804D-ACE8D0C68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1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DB2F6-DF8F-D312-2139-7E147486B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433-4BCC-AEAA-C83E-4B6B64172F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A9F617-5E1F-0E7B-3693-545C0EA6FB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CE7AA-DC6C-9616-EAF2-EC5B98CBEB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99"/>
            <a:ext cx="43200636" cy="2700039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4A0A13D-AFFA-D1E5-6499-4346199B03A1}"/>
              </a:ext>
            </a:extLst>
          </p:cNvPr>
          <p:cNvSpPr/>
          <p:nvPr/>
        </p:nvSpPr>
        <p:spPr>
          <a:xfrm>
            <a:off x="3673642" y="19266568"/>
            <a:ext cx="18448421" cy="1668379"/>
          </a:xfrm>
          <a:prstGeom prst="rect">
            <a:avLst/>
          </a:prstGeom>
          <a:solidFill>
            <a:srgbClr val="5B41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A40F15-EB6A-363B-C92A-76A2B198187E}"/>
              </a:ext>
            </a:extLst>
          </p:cNvPr>
          <p:cNvSpPr txBox="1"/>
          <p:nvPr/>
        </p:nvSpPr>
        <p:spPr>
          <a:xfrm>
            <a:off x="3673643" y="19176026"/>
            <a:ext cx="1941495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URL or (call to action)</a:t>
            </a:r>
          </a:p>
        </p:txBody>
      </p:sp>
    </p:spTree>
    <p:extLst>
      <p:ext uri="{BB962C8B-B14F-4D97-AF65-F5344CB8AC3E}">
        <p14:creationId xmlns:p14="http://schemas.microsoft.com/office/powerpoint/2010/main" val="19136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1252F-8D68-9FAD-440B-13EE34110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85FAFE5-0204-2484-1C37-F2412AB183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99"/>
            <a:ext cx="43200636" cy="2700039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3D10FEB-9FA4-E5A3-73D5-F0D094AAA0C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73642" y="18765336"/>
            <a:ext cx="18448421" cy="1668379"/>
          </a:xfrm>
          <a:prstGeom prst="rect">
            <a:avLst/>
          </a:prstGeom>
          <a:solidFill>
            <a:srgbClr val="5B41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055CA0-34F0-0345-CAB4-5E6405E36D96}"/>
              </a:ext>
            </a:extLst>
          </p:cNvPr>
          <p:cNvSpPr txBox="1"/>
          <p:nvPr/>
        </p:nvSpPr>
        <p:spPr>
          <a:xfrm>
            <a:off x="3673643" y="18592292"/>
            <a:ext cx="1948027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URL or (call to action)</a:t>
            </a:r>
          </a:p>
        </p:txBody>
      </p:sp>
    </p:spTree>
    <p:extLst>
      <p:ext uri="{BB962C8B-B14F-4D97-AF65-F5344CB8AC3E}">
        <p14:creationId xmlns:p14="http://schemas.microsoft.com/office/powerpoint/2010/main" val="1448835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1C465-B36C-C344-CD5E-CFCC7A035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17C4580-3825-8F8D-7065-9D307D8AC6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99"/>
            <a:ext cx="43200636" cy="2700039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AEB2274-7FE8-FE9C-1DF3-8329722D22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73642" y="19462022"/>
            <a:ext cx="18448421" cy="1668379"/>
          </a:xfrm>
          <a:prstGeom prst="rect">
            <a:avLst/>
          </a:prstGeom>
          <a:solidFill>
            <a:srgbClr val="5B41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7BBF27-7499-F2A1-08AF-1E0956C884E8}"/>
              </a:ext>
            </a:extLst>
          </p:cNvPr>
          <p:cNvSpPr txBox="1"/>
          <p:nvPr/>
        </p:nvSpPr>
        <p:spPr>
          <a:xfrm>
            <a:off x="3673642" y="19362886"/>
            <a:ext cx="2016034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URL or (call to action)</a:t>
            </a:r>
          </a:p>
        </p:txBody>
      </p:sp>
    </p:spTree>
    <p:extLst>
      <p:ext uri="{BB962C8B-B14F-4D97-AF65-F5344CB8AC3E}">
        <p14:creationId xmlns:p14="http://schemas.microsoft.com/office/powerpoint/2010/main" val="1503577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9D92F-428E-BC3F-28E4-B4436776D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00CC7AF-F69D-C912-7969-84B2C846C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99"/>
            <a:ext cx="43200636" cy="2700039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3E608D-2A3A-477E-A697-CEFA6EADF89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73642" y="18380708"/>
            <a:ext cx="18448421" cy="1668379"/>
          </a:xfrm>
          <a:prstGeom prst="rect">
            <a:avLst/>
          </a:prstGeom>
          <a:solidFill>
            <a:srgbClr val="5B417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288EC2-37DE-3CB4-C00E-DA08AA3DC16A}"/>
              </a:ext>
            </a:extLst>
          </p:cNvPr>
          <p:cNvSpPr txBox="1"/>
          <p:nvPr/>
        </p:nvSpPr>
        <p:spPr>
          <a:xfrm>
            <a:off x="3673642" y="18242040"/>
            <a:ext cx="2016034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URL or (call to action)</a:t>
            </a:r>
          </a:p>
        </p:txBody>
      </p:sp>
    </p:spTree>
    <p:extLst>
      <p:ext uri="{BB962C8B-B14F-4D97-AF65-F5344CB8AC3E}">
        <p14:creationId xmlns:p14="http://schemas.microsoft.com/office/powerpoint/2010/main" val="1324955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</TotalTime>
  <Words>52</Words>
  <Application>Microsoft Office PowerPoint</Application>
  <PresentationFormat>Custom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Anca Postolache</dc:creator>
  <cp:lastModifiedBy>Anca Postolache</cp:lastModifiedBy>
  <cp:revision>10</cp:revision>
  <dcterms:created xsi:type="dcterms:W3CDTF">2024-10-07T17:29:20Z</dcterms:created>
  <dcterms:modified xsi:type="dcterms:W3CDTF">2026-05-22T14:29:18Z</dcterms:modified>
</cp:coreProperties>
</file>